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sldIdLst>
    <p:sldId id="256" r:id="rId6"/>
    <p:sldId id="257" r:id="rId7"/>
    <p:sldId id="262" r:id="rId8"/>
    <p:sldId id="274" r:id="rId9"/>
    <p:sldId id="265" r:id="rId10"/>
    <p:sldId id="272" r:id="rId11"/>
    <p:sldId id="264" r:id="rId12"/>
    <p:sldId id="267" r:id="rId13"/>
    <p:sldId id="258" r:id="rId14"/>
    <p:sldId id="268" r:id="rId15"/>
    <p:sldId id="270" r:id="rId16"/>
    <p:sldId id="269" r:id="rId1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4205C-B0D9-40BF-A59F-E1A4DF4726FB}" v="24" dt="2026-10-14T22:04:09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>
        <p:scale>
          <a:sx n="67" d="100"/>
          <a:sy n="67" d="100"/>
        </p:scale>
        <p:origin x="129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ana Escudero" userId="7901e46a678f64f1" providerId="LiveId" clId="{C49543B7-A709-4418-B4A5-3885AB224E69}"/>
    <pc:docChg chg="undo custSel addSld delSld modSld sldOrd">
      <pc:chgData name="Eliana Escudero" userId="7901e46a678f64f1" providerId="LiveId" clId="{C49543B7-A709-4418-B4A5-3885AB224E69}" dt="2026-10-14T22:04:23.071" v="1429" actId="20577"/>
      <pc:docMkLst>
        <pc:docMk/>
      </pc:docMkLst>
      <pc:sldChg chg="modSp mod">
        <pc:chgData name="Eliana Escudero" userId="7901e46a678f64f1" providerId="LiveId" clId="{C49543B7-A709-4418-B4A5-3885AB224E69}" dt="2026-10-14T21:56:15.470" v="1114" actId="113"/>
        <pc:sldMkLst>
          <pc:docMk/>
          <pc:sldMk cId="2394861418" sldId="257"/>
        </pc:sldMkLst>
        <pc:spChg chg="mod">
          <ac:chgData name="Eliana Escudero" userId="7901e46a678f64f1" providerId="LiveId" clId="{C49543B7-A709-4418-B4A5-3885AB224E69}" dt="2026-10-14T19:25:32.116" v="8"/>
          <ac:spMkLst>
            <pc:docMk/>
            <pc:sldMk cId="2394861418" sldId="257"/>
            <ac:spMk id="2" creationId="{60952C9A-9B8C-A939-FC1A-EB5A55B9694F}"/>
          </ac:spMkLst>
        </pc:spChg>
        <pc:spChg chg="mod">
          <ac:chgData name="Eliana Escudero" userId="7901e46a678f64f1" providerId="LiveId" clId="{C49543B7-A709-4418-B4A5-3885AB224E69}" dt="2026-10-14T21:56:15.470" v="1114" actId="113"/>
          <ac:spMkLst>
            <pc:docMk/>
            <pc:sldMk cId="2394861418" sldId="257"/>
            <ac:spMk id="3" creationId="{B92EDDEA-4587-7D94-A5B4-5014145CF75D}"/>
          </ac:spMkLst>
        </pc:spChg>
      </pc:sldChg>
      <pc:sldChg chg="modSp mod">
        <pc:chgData name="Eliana Escudero" userId="7901e46a678f64f1" providerId="LiveId" clId="{C49543B7-A709-4418-B4A5-3885AB224E69}" dt="2026-10-14T19:52:57.313" v="715" actId="27636"/>
        <pc:sldMkLst>
          <pc:docMk/>
          <pc:sldMk cId="2561446587" sldId="258"/>
        </pc:sldMkLst>
        <pc:spChg chg="mod">
          <ac:chgData name="Eliana Escudero" userId="7901e46a678f64f1" providerId="LiveId" clId="{C49543B7-A709-4418-B4A5-3885AB224E69}" dt="2026-10-14T19:35:31.888" v="354" actId="5793"/>
          <ac:spMkLst>
            <pc:docMk/>
            <pc:sldMk cId="2561446587" sldId="258"/>
            <ac:spMk id="2" creationId="{7F7FFBEA-A46E-AB94-96BF-AC77BA4EE831}"/>
          </ac:spMkLst>
        </pc:spChg>
        <pc:spChg chg="mod">
          <ac:chgData name="Eliana Escudero" userId="7901e46a678f64f1" providerId="LiveId" clId="{C49543B7-A709-4418-B4A5-3885AB224E69}" dt="2026-10-14T19:52:57.313" v="715" actId="27636"/>
          <ac:spMkLst>
            <pc:docMk/>
            <pc:sldMk cId="2561446587" sldId="258"/>
            <ac:spMk id="3" creationId="{1F8F40C8-DCD6-B8F0-30DC-6A1FBDA3B2D4}"/>
          </ac:spMkLst>
        </pc:spChg>
      </pc:sldChg>
      <pc:sldChg chg="delSp modSp add del mod">
        <pc:chgData name="Eliana Escudero" userId="7901e46a678f64f1" providerId="LiveId" clId="{C49543B7-A709-4418-B4A5-3885AB224E69}" dt="2026-10-14T19:27:40.060" v="132" actId="2696"/>
        <pc:sldMkLst>
          <pc:docMk/>
          <pc:sldMk cId="0" sldId="259"/>
        </pc:sldMkLst>
        <pc:spChg chg="del mod">
          <ac:chgData name="Eliana Escudero" userId="7901e46a678f64f1" providerId="LiveId" clId="{C49543B7-A709-4418-B4A5-3885AB224E69}" dt="2026-10-14T19:25:02.209" v="2" actId="478"/>
          <ac:spMkLst>
            <pc:docMk/>
            <pc:sldMk cId="0" sldId="259"/>
            <ac:spMk id="2" creationId="{EE589393-5468-F92C-A9C5-23913D960EAC}"/>
          </ac:spMkLst>
        </pc:spChg>
      </pc:sldChg>
      <pc:sldChg chg="modSp add mod">
        <pc:chgData name="Eliana Escudero" userId="7901e46a678f64f1" providerId="LiveId" clId="{C49543B7-A709-4418-B4A5-3885AB224E69}" dt="2026-10-14T22:02:36.738" v="1330" actId="20577"/>
        <pc:sldMkLst>
          <pc:docMk/>
          <pc:sldMk cId="2507637428" sldId="260"/>
        </pc:sldMkLst>
        <pc:spChg chg="mod">
          <ac:chgData name="Eliana Escudero" userId="7901e46a678f64f1" providerId="LiveId" clId="{C49543B7-A709-4418-B4A5-3885AB224E69}" dt="2026-10-14T21:58:15.535" v="1221" actId="2711"/>
          <ac:spMkLst>
            <pc:docMk/>
            <pc:sldMk cId="2507637428" sldId="260"/>
            <ac:spMk id="2" creationId="{09AEFA40-88F5-BDE5-ADFE-E16417C0161E}"/>
          </ac:spMkLst>
        </pc:spChg>
        <pc:spChg chg="mod">
          <ac:chgData name="Eliana Escudero" userId="7901e46a678f64f1" providerId="LiveId" clId="{C49543B7-A709-4418-B4A5-3885AB224E69}" dt="2026-10-14T22:02:36.738" v="1330" actId="20577"/>
          <ac:spMkLst>
            <pc:docMk/>
            <pc:sldMk cId="2507637428" sldId="260"/>
            <ac:spMk id="3" creationId="{9552E41F-DE19-BE40-4438-339BB43CEA27}"/>
          </ac:spMkLst>
        </pc:spChg>
      </pc:sldChg>
      <pc:sldChg chg="delSp modSp add del mod">
        <pc:chgData name="Eliana Escudero" userId="7901e46a678f64f1" providerId="LiveId" clId="{C49543B7-A709-4418-B4A5-3885AB224E69}" dt="2026-10-14T19:27:23.306" v="131" actId="2696"/>
        <pc:sldMkLst>
          <pc:docMk/>
          <pc:sldMk cId="985452569" sldId="261"/>
        </pc:sldMkLst>
        <pc:spChg chg="del mod">
          <ac:chgData name="Eliana Escudero" userId="7901e46a678f64f1" providerId="LiveId" clId="{C49543B7-A709-4418-B4A5-3885AB224E69}" dt="2026-10-14T19:25:29.526" v="7"/>
          <ac:spMkLst>
            <pc:docMk/>
            <pc:sldMk cId="985452569" sldId="261"/>
            <ac:spMk id="48" creationId="{36317FBF-081C-7E94-4FB8-2C1CE7DC643C}"/>
          </ac:spMkLst>
        </pc:spChg>
      </pc:sldChg>
      <pc:sldChg chg="addSp delSp modSp add mod ord">
        <pc:chgData name="Eliana Escudero" userId="7901e46a678f64f1" providerId="LiveId" clId="{C49543B7-A709-4418-B4A5-3885AB224E69}" dt="2026-10-14T21:56:41.957" v="1118"/>
        <pc:sldMkLst>
          <pc:docMk/>
          <pc:sldMk cId="3594621699" sldId="261"/>
        </pc:sldMkLst>
        <pc:spChg chg="mod">
          <ac:chgData name="Eliana Escudero" userId="7901e46a678f64f1" providerId="LiveId" clId="{C49543B7-A709-4418-B4A5-3885AB224E69}" dt="2026-10-14T19:53:20.289" v="737" actId="20577"/>
          <ac:spMkLst>
            <pc:docMk/>
            <pc:sldMk cId="3594621699" sldId="261"/>
            <ac:spMk id="2" creationId="{3C9ED223-DEAF-D1AE-8D42-DC3CE0F94DEF}"/>
          </ac:spMkLst>
        </pc:spChg>
        <pc:spChg chg="del">
          <ac:chgData name="Eliana Escudero" userId="7901e46a678f64f1" providerId="LiveId" clId="{C49543B7-A709-4418-B4A5-3885AB224E69}" dt="2026-10-14T19:31:04.566" v="264" actId="22"/>
          <ac:spMkLst>
            <pc:docMk/>
            <pc:sldMk cId="3594621699" sldId="261"/>
            <ac:spMk id="3" creationId="{1F7C30B4-253C-F7E2-86D6-F80D86B442D3}"/>
          </ac:spMkLst>
        </pc:spChg>
        <pc:picChg chg="add mod">
          <ac:chgData name="Eliana Escudero" userId="7901e46a678f64f1" providerId="LiveId" clId="{C49543B7-A709-4418-B4A5-3885AB224E69}" dt="2026-10-14T19:31:09.635" v="266" actId="1076"/>
          <ac:picMkLst>
            <pc:docMk/>
            <pc:sldMk cId="3594621699" sldId="261"/>
            <ac:picMk id="6" creationId="{809C3FA2-7A92-E5DF-CA56-FB6AFCEE10C9}"/>
          </ac:picMkLst>
        </pc:picChg>
      </pc:sldChg>
      <pc:sldChg chg="modSp add mod ord">
        <pc:chgData name="Eliana Escudero" userId="7901e46a678f64f1" providerId="LiveId" clId="{C49543B7-A709-4418-B4A5-3885AB224E69}" dt="2026-10-14T21:56:06.846" v="1113" actId="20577"/>
        <pc:sldMkLst>
          <pc:docMk/>
          <pc:sldMk cId="1972950806" sldId="262"/>
        </pc:sldMkLst>
        <pc:spChg chg="mod">
          <ac:chgData name="Eliana Escudero" userId="7901e46a678f64f1" providerId="LiveId" clId="{C49543B7-A709-4418-B4A5-3885AB224E69}" dt="2026-10-14T19:30:46.122" v="263" actId="255"/>
          <ac:spMkLst>
            <pc:docMk/>
            <pc:sldMk cId="1972950806" sldId="262"/>
            <ac:spMk id="2" creationId="{AD9AB5D2-7EE6-B50B-1495-224F533B3E49}"/>
          </ac:spMkLst>
        </pc:spChg>
        <pc:spChg chg="mod">
          <ac:chgData name="Eliana Escudero" userId="7901e46a678f64f1" providerId="LiveId" clId="{C49543B7-A709-4418-B4A5-3885AB224E69}" dt="2026-10-14T21:56:06.846" v="1113" actId="20577"/>
          <ac:spMkLst>
            <pc:docMk/>
            <pc:sldMk cId="1972950806" sldId="262"/>
            <ac:spMk id="3" creationId="{A600A4D7-FBB5-1A5C-6A90-B3AF2230A2B2}"/>
          </ac:spMkLst>
        </pc:spChg>
      </pc:sldChg>
      <pc:sldChg chg="modSp add mod ord">
        <pc:chgData name="Eliana Escudero" userId="7901e46a678f64f1" providerId="LiveId" clId="{C49543B7-A709-4418-B4A5-3885AB224E69}" dt="2026-10-14T21:56:18.588" v="1116"/>
        <pc:sldMkLst>
          <pc:docMk/>
          <pc:sldMk cId="1600184654" sldId="263"/>
        </pc:sldMkLst>
        <pc:spChg chg="mod">
          <ac:chgData name="Eliana Escudero" userId="7901e46a678f64f1" providerId="LiveId" clId="{C49543B7-A709-4418-B4A5-3885AB224E69}" dt="2026-10-14T19:31:38.183" v="295"/>
          <ac:spMkLst>
            <pc:docMk/>
            <pc:sldMk cId="1600184654" sldId="263"/>
            <ac:spMk id="2" creationId="{84C1242E-C31F-7581-39EE-2975134045EB}"/>
          </ac:spMkLst>
        </pc:spChg>
      </pc:sldChg>
      <pc:sldChg chg="delSp modSp add mod ord">
        <pc:chgData name="Eliana Escudero" userId="7901e46a678f64f1" providerId="LiveId" clId="{C49543B7-A709-4418-B4A5-3885AB224E69}" dt="2026-10-14T21:57:35.725" v="1184" actId="20577"/>
        <pc:sldMkLst>
          <pc:docMk/>
          <pc:sldMk cId="0" sldId="264"/>
        </pc:sldMkLst>
        <pc:spChg chg="del">
          <ac:chgData name="Eliana Escudero" userId="7901e46a678f64f1" providerId="LiveId" clId="{C49543B7-A709-4418-B4A5-3885AB224E69}" dt="2026-10-14T19:31:50.869" v="297" actId="478"/>
          <ac:spMkLst>
            <pc:docMk/>
            <pc:sldMk cId="0" sldId="264"/>
            <ac:spMk id="3" creationId="{3A7F7DE6-4264-CE67-9290-37CFBE5F0F6F}"/>
          </ac:spMkLst>
        </pc:spChg>
        <pc:spChg chg="mod">
          <ac:chgData name="Eliana Escudero" userId="7901e46a678f64f1" providerId="LiveId" clId="{C49543B7-A709-4418-B4A5-3885AB224E69}" dt="2026-10-14T21:57:35.725" v="1184" actId="20577"/>
          <ac:spMkLst>
            <pc:docMk/>
            <pc:sldMk cId="0" sldId="264"/>
            <ac:spMk id="80" creationId="{00000000-0000-0000-0000-000000000000}"/>
          </ac:spMkLst>
        </pc:spChg>
      </pc:sldChg>
      <pc:sldChg chg="addSp delSp modSp add mod ord">
        <pc:chgData name="Eliana Escudero" userId="7901e46a678f64f1" providerId="LiveId" clId="{C49543B7-A709-4418-B4A5-3885AB224E69}" dt="2026-10-14T21:59:16.942" v="1238" actId="20577"/>
        <pc:sldMkLst>
          <pc:docMk/>
          <pc:sldMk cId="3480594638" sldId="265"/>
        </pc:sldMkLst>
        <pc:spChg chg="mod">
          <ac:chgData name="Eliana Escudero" userId="7901e46a678f64f1" providerId="LiveId" clId="{C49543B7-A709-4418-B4A5-3885AB224E69}" dt="2026-10-14T19:33:27.943" v="314" actId="255"/>
          <ac:spMkLst>
            <pc:docMk/>
            <pc:sldMk cId="3480594638" sldId="265"/>
            <ac:spMk id="2" creationId="{A5774F72-40B6-BE30-846E-4889CB7CDB57}"/>
          </ac:spMkLst>
        </pc:spChg>
        <pc:spChg chg="del">
          <ac:chgData name="Eliana Escudero" userId="7901e46a678f64f1" providerId="LiveId" clId="{C49543B7-A709-4418-B4A5-3885AB224E69}" dt="2026-10-14T19:33:00.019" v="309" actId="22"/>
          <ac:spMkLst>
            <pc:docMk/>
            <pc:sldMk cId="3480594638" sldId="265"/>
            <ac:spMk id="3" creationId="{8A067080-5040-4D3B-8515-78E84A69E2E1}"/>
          </ac:spMkLst>
        </pc:spChg>
        <pc:spChg chg="add mod">
          <ac:chgData name="Eliana Escudero" userId="7901e46a678f64f1" providerId="LiveId" clId="{C49543B7-A709-4418-B4A5-3885AB224E69}" dt="2026-10-14T21:59:16.942" v="1238" actId="20577"/>
          <ac:spMkLst>
            <pc:docMk/>
            <pc:sldMk cId="3480594638" sldId="265"/>
            <ac:spMk id="8" creationId="{32972872-9ABA-9638-E4D1-1C4F72D951FB}"/>
          </ac:spMkLst>
        </pc:spChg>
        <pc:picChg chg="add mod">
          <ac:chgData name="Eliana Escudero" userId="7901e46a678f64f1" providerId="LiveId" clId="{C49543B7-A709-4418-B4A5-3885AB224E69}" dt="2026-10-14T19:55:34.233" v="870" actId="14100"/>
          <ac:picMkLst>
            <pc:docMk/>
            <pc:sldMk cId="3480594638" sldId="265"/>
            <ac:picMk id="6" creationId="{E54D94DA-8E99-C5D0-10DC-52216EADE2F6}"/>
          </ac:picMkLst>
        </pc:picChg>
      </pc:sldChg>
      <pc:sldChg chg="modSp add del mod">
        <pc:chgData name="Eliana Escudero" userId="7901e46a678f64f1" providerId="LiveId" clId="{C49543B7-A709-4418-B4A5-3885AB224E69}" dt="2026-10-14T19:34:05.983" v="319" actId="2696"/>
        <pc:sldMkLst>
          <pc:docMk/>
          <pc:sldMk cId="0" sldId="266"/>
        </pc:sldMkLst>
        <pc:spChg chg="mod">
          <ac:chgData name="Eliana Escudero" userId="7901e46a678f64f1" providerId="LiveId" clId="{C49543B7-A709-4418-B4A5-3885AB224E69}" dt="2026-10-14T19:33:48.627" v="317" actId="207"/>
          <ac:spMkLst>
            <pc:docMk/>
            <pc:sldMk cId="0" sldId="266"/>
            <ac:spMk id="89" creationId="{00000000-0000-0000-0000-000000000000}"/>
          </ac:spMkLst>
        </pc:spChg>
      </pc:sldChg>
      <pc:sldChg chg="addSp delSp modSp add mod ord">
        <pc:chgData name="Eliana Escudero" userId="7901e46a678f64f1" providerId="LiveId" clId="{C49543B7-A709-4418-B4A5-3885AB224E69}" dt="2026-10-14T19:55:22.255" v="867" actId="1076"/>
        <pc:sldMkLst>
          <pc:docMk/>
          <pc:sldMk cId="327097907" sldId="267"/>
        </pc:sldMkLst>
        <pc:spChg chg="mod">
          <ac:chgData name="Eliana Escudero" userId="7901e46a678f64f1" providerId="LiveId" clId="{C49543B7-A709-4418-B4A5-3885AB224E69}" dt="2026-10-14T19:52:35.170" v="711" actId="1076"/>
          <ac:spMkLst>
            <pc:docMk/>
            <pc:sldMk cId="327097907" sldId="267"/>
            <ac:spMk id="2" creationId="{D11E71EF-9922-5C54-649D-84E3F5446C95}"/>
          </ac:spMkLst>
        </pc:spChg>
        <pc:spChg chg="del">
          <ac:chgData name="Eliana Escudero" userId="7901e46a678f64f1" providerId="LiveId" clId="{C49543B7-A709-4418-B4A5-3885AB224E69}" dt="2026-10-14T19:33:57.153" v="318" actId="22"/>
          <ac:spMkLst>
            <pc:docMk/>
            <pc:sldMk cId="327097907" sldId="267"/>
            <ac:spMk id="3" creationId="{AE44ACF7-A415-28E6-4506-209F6DF0C2EB}"/>
          </ac:spMkLst>
        </pc:spChg>
        <pc:spChg chg="add mod">
          <ac:chgData name="Eliana Escudero" userId="7901e46a678f64f1" providerId="LiveId" clId="{C49543B7-A709-4418-B4A5-3885AB224E69}" dt="2026-10-14T19:55:22.255" v="867" actId="1076"/>
          <ac:spMkLst>
            <pc:docMk/>
            <pc:sldMk cId="327097907" sldId="267"/>
            <ac:spMk id="6" creationId="{4483883C-B657-A2F3-33F3-0A24CBA846F4}"/>
          </ac:spMkLst>
        </pc:spChg>
      </pc:sldChg>
      <pc:sldChg chg="addSp delSp modSp add mod">
        <pc:chgData name="Eliana Escudero" userId="7901e46a678f64f1" providerId="LiveId" clId="{C49543B7-A709-4418-B4A5-3885AB224E69}" dt="2026-10-14T19:56:30.597" v="906" actId="27636"/>
        <pc:sldMkLst>
          <pc:docMk/>
          <pc:sldMk cId="2439848733" sldId="268"/>
        </pc:sldMkLst>
        <pc:spChg chg="mod">
          <ac:chgData name="Eliana Escudero" userId="7901e46a678f64f1" providerId="LiveId" clId="{C49543B7-A709-4418-B4A5-3885AB224E69}" dt="2026-10-14T19:39:33.334" v="419" actId="20577"/>
          <ac:spMkLst>
            <pc:docMk/>
            <pc:sldMk cId="2439848733" sldId="268"/>
            <ac:spMk id="2" creationId="{3F464C94-8920-8EBC-DA00-34055221DB98}"/>
          </ac:spMkLst>
        </pc:spChg>
        <pc:spChg chg="mod">
          <ac:chgData name="Eliana Escudero" userId="7901e46a678f64f1" providerId="LiveId" clId="{C49543B7-A709-4418-B4A5-3885AB224E69}" dt="2026-10-14T19:56:30.597" v="906" actId="27636"/>
          <ac:spMkLst>
            <pc:docMk/>
            <pc:sldMk cId="2439848733" sldId="268"/>
            <ac:spMk id="3" creationId="{12A6BA23-0911-0C3F-2439-5080DEF5E21F}"/>
          </ac:spMkLst>
        </pc:spChg>
        <pc:spChg chg="add del">
          <ac:chgData name="Eliana Escudero" userId="7901e46a678f64f1" providerId="LiveId" clId="{C49543B7-A709-4418-B4A5-3885AB224E69}" dt="2026-10-14T19:39:16.850" v="392" actId="22"/>
          <ac:spMkLst>
            <pc:docMk/>
            <pc:sldMk cId="2439848733" sldId="268"/>
            <ac:spMk id="6" creationId="{3560F8F9-38EA-7DC0-5EFC-F822728B6862}"/>
          </ac:spMkLst>
        </pc:spChg>
      </pc:sldChg>
      <pc:sldChg chg="modSp add mod">
        <pc:chgData name="Eliana Escudero" userId="7901e46a678f64f1" providerId="LiveId" clId="{C49543B7-A709-4418-B4A5-3885AB224E69}" dt="2026-10-14T19:52:01.551" v="702" actId="2711"/>
        <pc:sldMkLst>
          <pc:docMk/>
          <pc:sldMk cId="827661575" sldId="269"/>
        </pc:sldMkLst>
        <pc:spChg chg="mod">
          <ac:chgData name="Eliana Escudero" userId="7901e46a678f64f1" providerId="LiveId" clId="{C49543B7-A709-4418-B4A5-3885AB224E69}" dt="2026-10-14T19:52:01.551" v="702" actId="2711"/>
          <ac:spMkLst>
            <pc:docMk/>
            <pc:sldMk cId="827661575" sldId="269"/>
            <ac:spMk id="2" creationId="{7DAC390B-AD99-BC0A-3A97-D17BDC71EA3F}"/>
          </ac:spMkLst>
        </pc:spChg>
      </pc:sldChg>
      <pc:sldChg chg="addSp modSp add mod">
        <pc:chgData name="Eliana Escudero" userId="7901e46a678f64f1" providerId="LiveId" clId="{C49543B7-A709-4418-B4A5-3885AB224E69}" dt="2026-10-14T22:01:27.312" v="1288" actId="20577"/>
        <pc:sldMkLst>
          <pc:docMk/>
          <pc:sldMk cId="3716795790" sldId="270"/>
        </pc:sldMkLst>
        <pc:spChg chg="mod">
          <ac:chgData name="Eliana Escudero" userId="7901e46a678f64f1" providerId="LiveId" clId="{C49543B7-A709-4418-B4A5-3885AB224E69}" dt="2026-10-14T19:47:27.619" v="531" actId="1076"/>
          <ac:spMkLst>
            <pc:docMk/>
            <pc:sldMk cId="3716795790" sldId="270"/>
            <ac:spMk id="2" creationId="{81A1CE90-3A8D-12BE-CAC3-22F58B463F68}"/>
          </ac:spMkLst>
        </pc:spChg>
        <pc:spChg chg="mod">
          <ac:chgData name="Eliana Escudero" userId="7901e46a678f64f1" providerId="LiveId" clId="{C49543B7-A709-4418-B4A5-3885AB224E69}" dt="2026-10-14T22:01:27.312" v="1288" actId="20577"/>
          <ac:spMkLst>
            <pc:docMk/>
            <pc:sldMk cId="3716795790" sldId="270"/>
            <ac:spMk id="3" creationId="{D8656532-C642-EF87-405D-A8662D95F4AC}"/>
          </ac:spMkLst>
        </pc:spChg>
        <pc:spChg chg="add mod">
          <ac:chgData name="Eliana Escudero" userId="7901e46a678f64f1" providerId="LiveId" clId="{C49543B7-A709-4418-B4A5-3885AB224E69}" dt="2026-10-14T19:58:53.198" v="1081" actId="20577"/>
          <ac:spMkLst>
            <pc:docMk/>
            <pc:sldMk cId="3716795790" sldId="270"/>
            <ac:spMk id="6" creationId="{36062478-9F28-893E-A4AC-1D4B43DD79D8}"/>
          </ac:spMkLst>
        </pc:spChg>
        <pc:spChg chg="add mod">
          <ac:chgData name="Eliana Escudero" userId="7901e46a678f64f1" providerId="LiveId" clId="{C49543B7-A709-4418-B4A5-3885AB224E69}" dt="2026-10-14T19:51:16.211" v="689" actId="1076"/>
          <ac:spMkLst>
            <pc:docMk/>
            <pc:sldMk cId="3716795790" sldId="270"/>
            <ac:spMk id="8" creationId="{CA177E99-A857-B49B-7C6F-64594C16FC2D}"/>
          </ac:spMkLst>
        </pc:spChg>
      </pc:sldChg>
      <pc:sldChg chg="delSp add del mod">
        <pc:chgData name="Eliana Escudero" userId="7901e46a678f64f1" providerId="LiveId" clId="{C49543B7-A709-4418-B4A5-3885AB224E69}" dt="2026-10-14T19:33:37.831" v="315" actId="2696"/>
        <pc:sldMkLst>
          <pc:docMk/>
          <pc:sldMk cId="0" sldId="271"/>
        </pc:sldMkLst>
        <pc:picChg chg="del">
          <ac:chgData name="Eliana Escudero" userId="7901e46a678f64f1" providerId="LiveId" clId="{C49543B7-A709-4418-B4A5-3885AB224E69}" dt="2026-10-14T19:32:57.433" v="308" actId="21"/>
          <ac:picMkLst>
            <pc:docMk/>
            <pc:sldMk cId="0" sldId="271"/>
            <ac:picMk id="133" creationId="{00000000-0000-0000-0000-000000000000}"/>
          </ac:picMkLst>
        </pc:picChg>
      </pc:sldChg>
      <pc:sldChg chg="modSp add mod ord">
        <pc:chgData name="Eliana Escudero" userId="7901e46a678f64f1" providerId="LiveId" clId="{C49543B7-A709-4418-B4A5-3885AB224E69}" dt="2026-10-14T22:04:23.071" v="1429" actId="20577"/>
        <pc:sldMkLst>
          <pc:docMk/>
          <pc:sldMk cId="3153639744" sldId="271"/>
        </pc:sldMkLst>
        <pc:spChg chg="mod">
          <ac:chgData name="Eliana Escudero" userId="7901e46a678f64f1" providerId="LiveId" clId="{C49543B7-A709-4418-B4A5-3885AB224E69}" dt="2026-10-14T22:03:03.786" v="1366" actId="20577"/>
          <ac:spMkLst>
            <pc:docMk/>
            <pc:sldMk cId="3153639744" sldId="271"/>
            <ac:spMk id="2" creationId="{A42242C3-6F0B-E54D-124D-027D80F01795}"/>
          </ac:spMkLst>
        </pc:spChg>
        <pc:spChg chg="mod">
          <ac:chgData name="Eliana Escudero" userId="7901e46a678f64f1" providerId="LiveId" clId="{C49543B7-A709-4418-B4A5-3885AB224E69}" dt="2026-10-14T22:04:23.071" v="1429" actId="20577"/>
          <ac:spMkLst>
            <pc:docMk/>
            <pc:sldMk cId="3153639744" sldId="271"/>
            <ac:spMk id="3" creationId="{89DF09B2-9180-DDDC-2D30-6EFA46FA814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15D66-FA4D-4DE2-8D8D-8E8231B7B936}" type="datetimeFigureOut">
              <a:rPr lang="es-CL" smtClean="0"/>
              <a:t>20-10-2026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4C1FE-7A99-47FB-BB57-10BC9CF00B0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304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710225" y="4459525"/>
            <a:ext cx="5681975" cy="42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704850"/>
            <a:ext cx="6256337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B169D6-9F94-8638-CC34-B8EE3612C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25602B-11B6-C1DC-A122-4A34A403D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DFD2F9-A12C-35A5-CC2B-3C8204B531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9D22ED-5E67-4B51-8385-9CEBB3B41BD6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9F98D0-17BE-D297-AA71-B6274692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DC4C7E-333D-E384-F6EE-9F5A3F2B2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32640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5B74D0-0337-6457-2D77-72AA0343C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DAAC4B-BE51-B2BE-2DA2-4188D2023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E7A7B4-1925-C6C1-220C-E275E15E2F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D3C10B4-6B21-4660-9719-8C0184C27824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C2003B-1A47-94D6-1983-5009C878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 dirty="0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C8DF-4252-308A-0A09-CF9685FA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967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FE55A-1735-C169-353F-0814F5F6E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2D5F35-187E-3452-A838-C939B135E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D1F769-535F-04E7-354B-0979677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C64F74B-8302-42E5-9A9B-42199DA32405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3063A6-18FF-1724-EE15-5CF0F6A9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B2ACA58-4619-F5CE-B931-5472C2D78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294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08F4A2-D862-4825-3E87-FC7958103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502BC1-745A-23D0-CD70-6AFBE7F4A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4C4BBF-40D6-2FF7-10D0-BBBAF6344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8CCBD9-721D-EEF2-6EBD-2C05C69B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8E2DF3-1C2F-45C7-B5C5-84027B2A16F4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06BA78-8332-1DD0-59A3-70E2DAE35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726432-9309-0636-3C84-25C6F9C7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1927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02E3B-B5DE-2694-6203-B0BF1FFF0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06FB1C-0F9C-FDD5-0E6D-ADF657249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04C2C4-F8B3-CE32-1B44-0415DA59E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0FAD5F-1C82-C2FB-31BC-428BF7A2B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9CA72B-F666-7659-4E83-9C00EFE93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A0558BF-CC86-877D-66A0-E1C10113D3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2BB8E-AF84-4D3C-AB74-2DA60AB6A438}" type="datetime1">
              <a:rPr lang="es-CL" smtClean="0"/>
              <a:t>20-10-2026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D77F272-88E1-088E-9040-6A542713A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47BD360-E68B-B45A-BE8C-25D14D6C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613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DADE2-40D8-E7CF-C9FB-B693448F3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94CF391-F833-252E-963D-5324F678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52EE1-6EDE-466F-B604-F4CE3FAE8D62}" type="datetime1">
              <a:rPr lang="es-CL" smtClean="0"/>
              <a:t>20-10-2026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998E5B-8153-AC61-C063-A7E90D6C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193022-5B61-4A92-EEB0-8DB30239E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72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CA9D404-1E1B-38A6-FD37-F7C90434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C23B83-1BBB-4F57-9593-5FCDF8FAE34A}" type="datetime1">
              <a:rPr lang="es-CL" smtClean="0"/>
              <a:t>20-10-2026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984F287-C0BA-A59A-16B3-C6C22B7A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33D73C-D8EE-BB4D-A633-F78ABFCF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840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5147A-75B8-8299-A688-A9AD5E653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59BE5C-5F3D-3CFD-0AD3-009029D06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13FDD3-7550-DB6E-C633-9A63C2F7A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887F60-1C15-724D-FAB1-BFA07954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0A5ED2-EF0E-4C9F-B4AB-05B936BCCC2B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C84D69-964D-7E83-1FE4-5AFF29B9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DAB838-15F2-FD8A-3440-A896ECA28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498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2AC3D-47D4-7487-C6A2-683C69E4E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A17697-DA5E-2CF8-6653-9BAED3E97EF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E47B14-0B74-45AB-2AFF-0348F9744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8E18B6-DD2B-8568-8B87-7EB6D42355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961208-D2E5-46BF-9682-57FE760FBF4B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DE26740-B290-7DD2-CE85-FD57074BB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0C5B33-5407-AADB-327F-31B33EB71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479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110A-B2E2-008E-0B71-23F7C6D1C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985697A-2E37-B936-4848-23CCB7D77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304220-7320-EB67-5645-FF1A680D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B38A40-6BFF-405B-8B20-AFACB9DAF0D3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3297B2-5B45-E5B4-EF87-C09FD4E6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089552-FBA4-0DB0-6926-1E753450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23328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0AF3B5-6F63-08B7-F9BD-984638DF4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28B5629-02BF-6009-4FF7-B83A6C7B8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746587-0A58-1BDC-F854-32928F2296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E81672-8EF7-4E4E-B053-DD2075BFB118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EA257F-3057-89C0-D731-95C156F9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9A61FE-1F49-23CD-BA56-4A6BB08B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F4AA9F-880C-4698-B36E-C8900DE488B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8911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7CD09A-C9EB-97CE-C565-94CB81AB9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F39817-1EA3-E8FE-8EF5-9CCD35B8F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7FA222-647E-5BAA-C9F7-0A4245A6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90D7-C919-4B90-BCBF-007033AC6541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0991BC-8A74-88DA-EF61-359CC5CC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20EEAB-8AD6-4CAE-337F-112D6A1D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009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A5313-310E-9DC9-FF8E-8B85BD81B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D615C1-760E-78CA-F9A3-B11B0E6FA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5B9CD9-51C9-3198-CD61-993D93FB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D518-AAB0-4EF0-A79F-82E5435F14A8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13E521-DADE-461E-FEE1-BF02B0820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7500F9-0267-A7D1-C0B1-B1D72A79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0158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99ABB-06FD-7DD8-00A7-87FE922A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567123F-0646-6E84-D947-7BCAF5585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4A9C66-08E0-E745-827C-DF82F6CC9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767A6-5F73-4535-8020-E5CF32C42842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22E30B-D046-03E4-0477-9298C270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373ACA-6BE3-950C-68BC-96809728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6703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CB052-D4EA-ED72-F3CC-D751221F8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138838-6DE6-6B7A-F003-7E3913DA3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FB81629-F400-21F5-37BA-AA2CE3602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18873A-4B41-CAE3-1036-47EC6D81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5498-A490-489B-8E71-9C01243B6643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7F42EC-C22E-1BB9-38FE-00587271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C4AB9E-445C-DADB-203C-60BC5D4D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9855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EB63FB-1C4F-F3EC-5DD4-E5C823E8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83C569-1389-D8E5-203C-651692B1E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70D940F-DFC9-74A0-50EE-E1DDBCFDF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B04F9F0-6ED9-89D1-2DC7-B82894796C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173A11-FE62-342E-EA11-6AFE598A4A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73814B2-7AB4-542E-E25E-B8E3C588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57B07-76D9-4835-844F-0D6FF5EEFBAE}" type="datetime1">
              <a:rPr lang="es-CL" smtClean="0"/>
              <a:t>20-10-2026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5E6873-EDFF-C2EE-6ABB-36B6CDA38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10128FB-F387-DB6D-D713-ADFB6A4E0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1386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B9BC88-0887-B847-15D3-DA6932CE1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DC59C3B-F028-1A99-33A2-51B365DBC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F4169-6195-46C5-9522-BB021AD0F7C6}" type="datetime1">
              <a:rPr lang="es-CL" smtClean="0"/>
              <a:t>20-10-2026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A4BF7A-22FA-8EE8-74D8-95E212B0D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A769A7-2CFE-63BF-9EBC-AB5CB1BF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2265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5A9E495-2DC1-34B0-CADA-60A2C589B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B63F-2ADC-43E5-A955-978792D3DCF4}" type="datetime1">
              <a:rPr lang="es-CL" smtClean="0"/>
              <a:t>20-10-2026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2DB0A1D-EE32-D12E-1580-56BF51F60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B6E236-F0DB-2B0B-B1EE-CFAC0887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7346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DA027B-A2D6-AA41-6DB3-D2BE3473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1D50F1-3D89-4A85-9309-7CD8D3D08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3B9E1F1-5DB8-882A-1940-EB11DF5A3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EC0CD7-6032-F20E-6E51-7348CB249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15210-3448-4AAB-B440-94F5169A26AC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007E8A-83DC-3444-CB1E-334371B4E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739DBE-3C96-BD58-5E90-15A024F2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8579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020E8-DAFC-A0C8-9B27-F5ACAF46B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B201BE4-76AA-6FDA-A353-E15044C98A2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903B46-6505-5CB7-9FCC-237C0186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9D443FC-7034-A85E-1EAC-27C0A30B1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87C0-F0EF-4813-A354-08440B26DCA0}" type="datetime1">
              <a:rPr lang="es-CL" smtClean="0"/>
              <a:t>20-10-2026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2DFC7-E4BC-367F-BE0F-3E1151CA4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025D70-5455-BA2D-890E-A51434DCA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903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1CFAA-4CCB-162E-A4AE-00C1859F4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480948-145C-F55D-A1AC-FC90B9763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79C0FE-30E2-7086-0000-4648DD3E7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BB30-4CA4-47F1-B180-66CEB91CFEB2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249834-5F0E-92C4-F624-3D297E11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C5C0E6-9013-5B2A-F2FA-CA22EEAB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1264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F20D03-F632-9030-F2A7-4D0EE4115F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1591D2-B9AD-0FE0-97EE-A917FA377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58693-0475-21C1-6527-E2B14A970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39692-ABEA-406F-85AE-CBCB4A5FB93A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79FB49-C0C7-682D-B342-2DE1B3387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153B9F-04A5-4C13-2138-F51C17AF5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80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CBA190D-F3A0-0771-D108-F9FEF523E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129111-C3AD-3DB7-7E04-C2238B3E9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D9DEF9-339C-D854-387E-866FB2549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9300" y="6356350"/>
            <a:ext cx="5118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CL"/>
              <a:t>Fellow en Educación e  innovación en Ciencias de la Salud</a:t>
            </a:r>
            <a:endParaRPr lang="es-CL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21">
            <a:extLst>
              <a:ext uri="{FF2B5EF4-FFF2-40B4-BE49-F238E27FC236}">
                <a16:creationId xmlns:a16="http://schemas.microsoft.com/office/drawing/2014/main" id="{4C64FC5A-723E-0FA5-C7AE-34D3DACF9515}"/>
              </a:ext>
            </a:extLst>
          </p:cNvPr>
          <p:cNvGrpSpPr>
            <a:grpSpLocks/>
          </p:cNvGrpSpPr>
          <p:nvPr userDrawn="1"/>
        </p:nvGrpSpPr>
        <p:grpSpPr>
          <a:xfrm>
            <a:off x="10668001" y="332581"/>
            <a:ext cx="543956" cy="695325"/>
            <a:chOff x="0" y="0"/>
            <a:chExt cx="581025" cy="695325"/>
          </a:xfrm>
        </p:grpSpPr>
        <p:sp>
          <p:nvSpPr>
            <p:cNvPr id="8" name="Graphic 22">
              <a:extLst>
                <a:ext uri="{FF2B5EF4-FFF2-40B4-BE49-F238E27FC236}">
                  <a16:creationId xmlns:a16="http://schemas.microsoft.com/office/drawing/2014/main" id="{E6930C66-4877-10EA-876C-7600AF45700D}"/>
                </a:ext>
              </a:extLst>
            </p:cNvPr>
            <p:cNvSpPr/>
            <p:nvPr userDrawn="1"/>
          </p:nvSpPr>
          <p:spPr>
            <a:xfrm>
              <a:off x="254944" y="8500"/>
              <a:ext cx="262255" cy="666750"/>
            </a:xfrm>
            <a:custGeom>
              <a:avLst/>
              <a:gdLst/>
              <a:ahLst/>
              <a:cxnLst/>
              <a:rect l="l" t="t" r="r" b="b"/>
              <a:pathLst>
                <a:path w="262255" h="666750">
                  <a:moveTo>
                    <a:pt x="112402" y="666189"/>
                  </a:moveTo>
                  <a:lnTo>
                    <a:pt x="0" y="666189"/>
                  </a:lnTo>
                  <a:lnTo>
                    <a:pt x="0" y="652809"/>
                  </a:lnTo>
                  <a:lnTo>
                    <a:pt x="43597" y="652809"/>
                  </a:lnTo>
                  <a:lnTo>
                    <a:pt x="43597" y="650653"/>
                  </a:lnTo>
                  <a:lnTo>
                    <a:pt x="48008" y="605346"/>
                  </a:lnTo>
                  <a:lnTo>
                    <a:pt x="60957" y="562147"/>
                  </a:lnTo>
                  <a:lnTo>
                    <a:pt x="82025" y="522319"/>
                  </a:lnTo>
                  <a:lnTo>
                    <a:pt x="110777" y="487145"/>
                  </a:lnTo>
                  <a:lnTo>
                    <a:pt x="140299" y="451378"/>
                  </a:lnTo>
                  <a:lnTo>
                    <a:pt x="162593" y="410304"/>
                  </a:lnTo>
                  <a:lnTo>
                    <a:pt x="176685" y="364901"/>
                  </a:lnTo>
                  <a:lnTo>
                    <a:pt x="181599" y="316145"/>
                  </a:lnTo>
                  <a:lnTo>
                    <a:pt x="176719" y="267549"/>
                  </a:lnTo>
                  <a:lnTo>
                    <a:pt x="162723" y="222280"/>
                  </a:lnTo>
                  <a:lnTo>
                    <a:pt x="140574" y="181305"/>
                  </a:lnTo>
                  <a:lnTo>
                    <a:pt x="111237" y="145589"/>
                  </a:lnTo>
                  <a:lnTo>
                    <a:pt x="75676" y="116099"/>
                  </a:lnTo>
                  <a:lnTo>
                    <a:pt x="34856" y="93801"/>
                  </a:lnTo>
                  <a:lnTo>
                    <a:pt x="0" y="82877"/>
                  </a:lnTo>
                  <a:lnTo>
                    <a:pt x="0" y="0"/>
                  </a:lnTo>
                  <a:lnTo>
                    <a:pt x="91508" y="0"/>
                  </a:lnTo>
                  <a:lnTo>
                    <a:pt x="120621" y="12396"/>
                  </a:lnTo>
                  <a:lnTo>
                    <a:pt x="159488" y="36662"/>
                  </a:lnTo>
                  <a:lnTo>
                    <a:pt x="194048" y="66456"/>
                  </a:lnTo>
                  <a:lnTo>
                    <a:pt x="223691" y="101170"/>
                  </a:lnTo>
                  <a:lnTo>
                    <a:pt x="247807" y="140191"/>
                  </a:lnTo>
                  <a:lnTo>
                    <a:pt x="261717" y="173239"/>
                  </a:lnTo>
                  <a:lnTo>
                    <a:pt x="261717" y="380777"/>
                  </a:lnTo>
                  <a:lnTo>
                    <a:pt x="247585" y="414223"/>
                  </a:lnTo>
                  <a:lnTo>
                    <a:pt x="223311" y="453330"/>
                  </a:lnTo>
                  <a:lnTo>
                    <a:pt x="164341" y="522319"/>
                  </a:lnTo>
                  <a:lnTo>
                    <a:pt x="141211" y="560418"/>
                  </a:lnTo>
                  <a:lnTo>
                    <a:pt x="124358" y="601586"/>
                  </a:lnTo>
                  <a:lnTo>
                    <a:pt x="114050" y="645021"/>
                  </a:lnTo>
                  <a:lnTo>
                    <a:pt x="112402" y="666189"/>
                  </a:lnTo>
                  <a:close/>
                </a:path>
              </a:pathLst>
            </a:custGeom>
            <a:solidFill>
              <a:srgbClr val="F59A3C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  <p:sp>
          <p:nvSpPr>
            <p:cNvPr id="9" name="Graphic 23">
              <a:extLst>
                <a:ext uri="{FF2B5EF4-FFF2-40B4-BE49-F238E27FC236}">
                  <a16:creationId xmlns:a16="http://schemas.microsoft.com/office/drawing/2014/main" id="{62375895-2B29-B7B1-D821-2D2AD98F5BEB}"/>
                </a:ext>
              </a:extLst>
            </p:cNvPr>
            <p:cNvSpPr/>
            <p:nvPr userDrawn="1"/>
          </p:nvSpPr>
          <p:spPr>
            <a:xfrm>
              <a:off x="0" y="0"/>
              <a:ext cx="581025" cy="695325"/>
            </a:xfrm>
            <a:custGeom>
              <a:avLst/>
              <a:gdLst/>
              <a:ahLst/>
              <a:cxnLst/>
              <a:rect l="l" t="t" r="r" b="b"/>
              <a:pathLst>
                <a:path w="581025" h="695325">
                  <a:moveTo>
                    <a:pt x="414310" y="695061"/>
                  </a:moveTo>
                  <a:lnTo>
                    <a:pt x="166267" y="695061"/>
                  </a:lnTo>
                  <a:lnTo>
                    <a:pt x="166267" y="692473"/>
                  </a:lnTo>
                  <a:lnTo>
                    <a:pt x="166113" y="683365"/>
                  </a:lnTo>
                  <a:lnTo>
                    <a:pt x="165658" y="674302"/>
                  </a:lnTo>
                  <a:lnTo>
                    <a:pt x="164906" y="665285"/>
                  </a:lnTo>
                  <a:lnTo>
                    <a:pt x="163865" y="656320"/>
                  </a:lnTo>
                  <a:lnTo>
                    <a:pt x="348961" y="656320"/>
                  </a:lnTo>
                  <a:lnTo>
                    <a:pt x="348961" y="654221"/>
                  </a:lnTo>
                  <a:lnTo>
                    <a:pt x="353266" y="610098"/>
                  </a:lnTo>
                  <a:lnTo>
                    <a:pt x="365904" y="568026"/>
                  </a:lnTo>
                  <a:lnTo>
                    <a:pt x="386463" y="529243"/>
                  </a:lnTo>
                  <a:lnTo>
                    <a:pt x="414528" y="494984"/>
                  </a:lnTo>
                  <a:lnTo>
                    <a:pt x="443341" y="460151"/>
                  </a:lnTo>
                  <a:lnTo>
                    <a:pt x="465101" y="420150"/>
                  </a:lnTo>
                  <a:lnTo>
                    <a:pt x="478854" y="375933"/>
                  </a:lnTo>
                  <a:lnTo>
                    <a:pt x="483650" y="328450"/>
                  </a:lnTo>
                  <a:lnTo>
                    <a:pt x="478888" y="281123"/>
                  </a:lnTo>
                  <a:lnTo>
                    <a:pt x="465227" y="237037"/>
                  </a:lnTo>
                  <a:lnTo>
                    <a:pt x="443610" y="197132"/>
                  </a:lnTo>
                  <a:lnTo>
                    <a:pt x="414977" y="162349"/>
                  </a:lnTo>
                  <a:lnTo>
                    <a:pt x="380270" y="133629"/>
                  </a:lnTo>
                  <a:lnTo>
                    <a:pt x="340429" y="111914"/>
                  </a:lnTo>
                  <a:lnTo>
                    <a:pt x="296396" y="98144"/>
                  </a:lnTo>
                  <a:lnTo>
                    <a:pt x="249112" y="93261"/>
                  </a:lnTo>
                  <a:lnTo>
                    <a:pt x="201729" y="97949"/>
                  </a:lnTo>
                  <a:lnTo>
                    <a:pt x="157534" y="111622"/>
                  </a:lnTo>
                  <a:lnTo>
                    <a:pt x="117491" y="133316"/>
                  </a:lnTo>
                  <a:lnTo>
                    <a:pt x="82565" y="162071"/>
                  </a:lnTo>
                  <a:lnTo>
                    <a:pt x="53722" y="196924"/>
                  </a:lnTo>
                  <a:lnTo>
                    <a:pt x="31925" y="236912"/>
                  </a:lnTo>
                  <a:lnTo>
                    <a:pt x="18140" y="281075"/>
                  </a:lnTo>
                  <a:lnTo>
                    <a:pt x="13332" y="328450"/>
                  </a:lnTo>
                  <a:lnTo>
                    <a:pt x="15150" y="357823"/>
                  </a:lnTo>
                  <a:lnTo>
                    <a:pt x="20459" y="386111"/>
                  </a:lnTo>
                  <a:lnTo>
                    <a:pt x="29038" y="413099"/>
                  </a:lnTo>
                  <a:lnTo>
                    <a:pt x="40667" y="438569"/>
                  </a:lnTo>
                  <a:lnTo>
                    <a:pt x="23419" y="404718"/>
                  </a:lnTo>
                  <a:lnTo>
                    <a:pt x="10650" y="368489"/>
                  </a:lnTo>
                  <a:lnTo>
                    <a:pt x="2723" y="330240"/>
                  </a:lnTo>
                  <a:lnTo>
                    <a:pt x="0" y="290330"/>
                  </a:lnTo>
                  <a:lnTo>
                    <a:pt x="3824" y="243263"/>
                  </a:lnTo>
                  <a:lnTo>
                    <a:pt x="14892" y="198582"/>
                  </a:lnTo>
                  <a:lnTo>
                    <a:pt x="32595" y="156896"/>
                  </a:lnTo>
                  <a:lnTo>
                    <a:pt x="56322" y="118812"/>
                  </a:lnTo>
                  <a:lnTo>
                    <a:pt x="85464" y="84938"/>
                  </a:lnTo>
                  <a:lnTo>
                    <a:pt x="119411" y="55882"/>
                  </a:lnTo>
                  <a:lnTo>
                    <a:pt x="157553" y="32253"/>
                  </a:lnTo>
                  <a:lnTo>
                    <a:pt x="199281" y="14657"/>
                  </a:lnTo>
                  <a:lnTo>
                    <a:pt x="243984" y="3703"/>
                  </a:lnTo>
                  <a:lnTo>
                    <a:pt x="291053" y="0"/>
                  </a:lnTo>
                  <a:lnTo>
                    <a:pt x="338032" y="3907"/>
                  </a:lnTo>
                  <a:lnTo>
                    <a:pt x="382591" y="14983"/>
                  </a:lnTo>
                  <a:lnTo>
                    <a:pt x="424136" y="32635"/>
                  </a:lnTo>
                  <a:lnTo>
                    <a:pt x="462070" y="56267"/>
                  </a:lnTo>
                  <a:lnTo>
                    <a:pt x="495801" y="85283"/>
                  </a:lnTo>
                  <a:lnTo>
                    <a:pt x="524732" y="119090"/>
                  </a:lnTo>
                  <a:lnTo>
                    <a:pt x="548270" y="157092"/>
                  </a:lnTo>
                  <a:lnTo>
                    <a:pt x="565818" y="198694"/>
                  </a:lnTo>
                  <a:lnTo>
                    <a:pt x="576784" y="243302"/>
                  </a:lnTo>
                  <a:lnTo>
                    <a:pt x="580571" y="290321"/>
                  </a:lnTo>
                  <a:lnTo>
                    <a:pt x="576758" y="337500"/>
                  </a:lnTo>
                  <a:lnTo>
                    <a:pt x="565718" y="382249"/>
                  </a:lnTo>
                  <a:lnTo>
                    <a:pt x="548053" y="423966"/>
                  </a:lnTo>
                  <a:lnTo>
                    <a:pt x="524362" y="462052"/>
                  </a:lnTo>
                  <a:lnTo>
                    <a:pt x="495246" y="495904"/>
                  </a:lnTo>
                  <a:lnTo>
                    <a:pt x="460603" y="538192"/>
                  </a:lnTo>
                  <a:lnTo>
                    <a:pt x="435225" y="586064"/>
                  </a:lnTo>
                  <a:lnTo>
                    <a:pt x="419624" y="637996"/>
                  </a:lnTo>
                  <a:lnTo>
                    <a:pt x="414310" y="692463"/>
                  </a:lnTo>
                  <a:lnTo>
                    <a:pt x="414310" y="695061"/>
                  </a:lnTo>
                  <a:close/>
                </a:path>
              </a:pathLst>
            </a:custGeom>
            <a:solidFill>
              <a:srgbClr val="99BEDD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es-CL"/>
            </a:p>
          </p:txBody>
        </p:sp>
      </p:grpSp>
      <p:pic>
        <p:nvPicPr>
          <p:cNvPr id="3076" name="Image 20">
            <a:extLst>
              <a:ext uri="{FF2B5EF4-FFF2-40B4-BE49-F238E27FC236}">
                <a16:creationId xmlns:a16="http://schemas.microsoft.com/office/drawing/2014/main" id="{9A4FA100-A997-2EF4-005F-1ABF0F3BC790}"/>
              </a:ext>
            </a:extLst>
          </p:cNvPr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379" y="1067593"/>
            <a:ext cx="203199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3307B4B8-F171-1219-059C-A191CFBAAC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64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D3D96A89-3122-7F03-E8BD-11490BA0A2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106025" y="91966"/>
            <a:ext cx="2085974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062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2038" algn="l"/>
              </a:tabLst>
            </a:pPr>
            <a:r>
              <a:rPr kumimoji="0" lang="es-ES" altLang="es-C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	</a:t>
            </a:r>
            <a:r>
              <a:rPr kumimoji="0" lang="es-ES" altLang="es-CL" sz="7700" b="1" i="0" u="none" strike="noStrike" cap="none" normalizeH="0" baseline="0" dirty="0">
                <a:ln>
                  <a:noFill/>
                </a:ln>
                <a:solidFill>
                  <a:srgbClr val="0366B1"/>
                </a:solidFill>
                <a:effectLst/>
                <a:latin typeface="Trebuchet MS" panose="020B0603020202020204" pitchFamily="34" charset="0"/>
                <a:ea typeface="Tahoma" panose="020B0604030504040204" pitchFamily="34" charset="0"/>
              </a:rPr>
              <a:t>SI</a:t>
            </a:r>
            <a:endParaRPr kumimoji="0" lang="es-CL" altLang="es-C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62038" algn="l"/>
              </a:tabLst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5F494C70-98DD-28D3-B508-B8C40BF975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289460" y="1137448"/>
            <a:ext cx="1902540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CL" sz="2500" b="0" i="0" u="none" strike="noStrike" cap="none" normalizeH="0" baseline="0" dirty="0">
                <a:ln>
                  <a:noFill/>
                </a:ln>
                <a:solidFill>
                  <a:srgbClr val="0366B1"/>
                </a:solidFill>
                <a:effectLst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ACADEMIA</a:t>
            </a:r>
            <a:endParaRPr kumimoji="0" lang="es-CL" altLang="es-CL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5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4E6C5E-8FD0-263F-29F8-37251A75E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6E8E77-22C1-3CDD-0A9F-1B536CC6F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F6781D-B892-7017-A183-F0F628A4DE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5ACF0A-67E2-4F9F-B2A1-97D7EADFD450}" type="datetime1">
              <a:rPr lang="es-CL" smtClean="0"/>
              <a:t>20-10-2026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BCED49-3603-1DBA-6E1D-AEA776D9E2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s-CL"/>
              <a:t>Fellow en Educación e  innovación en Ciencias de la Salud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547606-9112-8AD6-16BA-B09AF2B5D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F7B46-2905-44B5-B4E1-11C5F148772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9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3EBCFBE-996D-52A8-958C-39D79C626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2576" y="1402713"/>
            <a:ext cx="6225376" cy="1893075"/>
          </a:xfrm>
        </p:spPr>
        <p:txBody>
          <a:bodyPr>
            <a:normAutofit/>
          </a:bodyPr>
          <a:lstStyle/>
          <a:p>
            <a:r>
              <a:rPr lang="es-CL" sz="4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Bienvenida Fellow en Educación e Innovación en Ciencias de la Salud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41AFB2E-E14A-B9B6-2713-C4A0CBDB7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61F9BEE-E468-75F3-5482-3A0B2A6A11F5}"/>
              </a:ext>
            </a:extLst>
          </p:cNvPr>
          <p:cNvSpPr txBox="1"/>
          <p:nvPr/>
        </p:nvSpPr>
        <p:spPr>
          <a:xfrm>
            <a:off x="3252479" y="4002053"/>
            <a:ext cx="5687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solidFill>
                  <a:schemeClr val="tx2"/>
                </a:solidFill>
              </a:rPr>
              <a:t>20 de octubre 2026 - al 31 de enero 2027</a:t>
            </a:r>
            <a:endParaRPr lang="es-CL" sz="2400" b="1" dirty="0">
              <a:solidFill>
                <a:schemeClr val="tx2"/>
              </a:solidFill>
            </a:endParaRPr>
          </a:p>
        </p:txBody>
      </p:sp>
      <p:pic>
        <p:nvPicPr>
          <p:cNvPr id="8" name="Imagen 7" descr="The image shows a row of five flags, each representing different countries: Mexico, Colombia, Venezuela, Bolivia, and Peru.&#10;&#10;El contenido generado por IA puede ser incorrecto.">
            <a:extLst>
              <a:ext uri="{FF2B5EF4-FFF2-40B4-BE49-F238E27FC236}">
                <a16:creationId xmlns:a16="http://schemas.microsoft.com/office/drawing/2014/main" id="{09CBCAE6-EFA2-0F93-2FC7-5843AB818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02053"/>
            <a:ext cx="12192000" cy="4064000"/>
          </a:xfrm>
          <a:prstGeom prst="rect">
            <a:avLst/>
          </a:prstGeom>
        </p:spPr>
      </p:pic>
      <p:pic>
        <p:nvPicPr>
          <p:cNvPr id="13" name="Imagen 12" descr="The image is a promotional poster for a fellowship program in Education and Innovation in Health Sciences, hosted by the National Institute of Nursing Research, with a schedule from October 20, 2026, to January 31, 2027.&#10;&#10;El contenido generado por IA puede ser incorrecto.">
            <a:extLst>
              <a:ext uri="{FF2B5EF4-FFF2-40B4-BE49-F238E27FC236}">
                <a16:creationId xmlns:a16="http://schemas.microsoft.com/office/drawing/2014/main" id="{6E9FA651-7A03-DC81-5430-6DAC6219B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15" name="Imagen 14" descr="The image is a promotional poster for a fellowship program in Education and Innovation in Health Sciences, hosted by the National Institute of Nursing Research, with a schedule from October 20, 2026, to January 31, 2027.&#10;&#10;El contenido generado por IA puede ser incorrecto.">
            <a:extLst>
              <a:ext uri="{FF2B5EF4-FFF2-40B4-BE49-F238E27FC236}">
                <a16:creationId xmlns:a16="http://schemas.microsoft.com/office/drawing/2014/main" id="{55684084-8CD3-11A1-79DB-28C854503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0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52C9A-9B8C-A939-FC1A-EB5A55B9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061" y="1163357"/>
            <a:ext cx="10515600" cy="1325563"/>
          </a:xfrm>
        </p:spPr>
        <p:txBody>
          <a:bodyPr>
            <a:normAutofit/>
          </a:bodyPr>
          <a:lstStyle/>
          <a:p>
            <a:r>
              <a:rPr lang="es-CL" sz="2400" b="1" dirty="0">
                <a:solidFill>
                  <a:srgbClr val="0070C0"/>
                </a:solidFill>
              </a:rPr>
              <a:t> AGRADECIMIENTOS ESPECIALES: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2EDDEA-4587-7D94-A5B4-5014145CF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1277" y="2115075"/>
            <a:ext cx="9950404" cy="248981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s-ES" i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Universidad San Judas Costa Rica</a:t>
            </a:r>
          </a:p>
          <a:p>
            <a:pPr>
              <a:lnSpc>
                <a:spcPct val="150000"/>
              </a:lnSpc>
            </a:pPr>
            <a:r>
              <a:rPr lang="es-ES" i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 equipo docente </a:t>
            </a:r>
          </a:p>
          <a:p>
            <a:pPr>
              <a:lnSpc>
                <a:spcPct val="150000"/>
              </a:lnSpc>
            </a:pPr>
            <a:r>
              <a:rPr lang="es-ES" i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Al equipo administrativo de SI ACADEMIA CHILE</a:t>
            </a:r>
          </a:p>
          <a:p>
            <a:pPr>
              <a:lnSpc>
                <a:spcPct val="150000"/>
              </a:lnSpc>
            </a:pPr>
            <a:r>
              <a:rPr lang="es-ES" i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cada uno de Uds. Por elegirnos </a:t>
            </a:r>
          </a:p>
          <a:p>
            <a:pPr>
              <a:lnSpc>
                <a:spcPct val="150000"/>
              </a:lnSpc>
            </a:pPr>
            <a:endParaRPr lang="es-ES" sz="1800" b="1" i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lnSpc>
                <a:spcPct val="150000"/>
              </a:lnSpc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94861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6F792-AB35-2E48-3404-4A41E7DC5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9AB5D2-7EE6-B50B-1495-224F533B3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sz="4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MX" sz="36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INFORMACIÓN GENERAL</a:t>
            </a:r>
            <a:endParaRPr lang="es-C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00A4D7-FBB5-1A5C-6A90-B3AF2230A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s-CL" b="1" dirty="0"/>
              <a:t>Equipo Líder</a:t>
            </a:r>
          </a:p>
          <a:p>
            <a:pPr lvl="0"/>
            <a:endParaRPr lang="es-CL" b="1" dirty="0"/>
          </a:p>
          <a:p>
            <a:pPr lvl="0"/>
            <a:r>
              <a:rPr lang="es-CL" b="1" dirty="0"/>
              <a:t>Eliana Escudero y Marlova Silva:</a:t>
            </a:r>
            <a:r>
              <a:rPr lang="es-CL" dirty="0"/>
              <a:t> directoras del programa.</a:t>
            </a:r>
          </a:p>
          <a:p>
            <a:pPr lvl="0"/>
            <a:r>
              <a:rPr lang="es-CL" b="1" dirty="0"/>
              <a:t>Jenny Flores:</a:t>
            </a:r>
            <a:r>
              <a:rPr lang="es-CL" dirty="0"/>
              <a:t> soporte académico.</a:t>
            </a:r>
          </a:p>
          <a:p>
            <a:pPr lvl="0"/>
            <a:r>
              <a:rPr lang="es-CL" b="1" dirty="0"/>
              <a:t>Juanita Yáñez:</a:t>
            </a:r>
            <a:r>
              <a:rPr lang="es-CL" dirty="0"/>
              <a:t> soporte administrativo.</a:t>
            </a:r>
          </a:p>
          <a:p>
            <a:pPr lvl="0"/>
            <a:r>
              <a:rPr lang="es-CL" b="1" dirty="0"/>
              <a:t>Cecilia Ruiz:</a:t>
            </a:r>
            <a:r>
              <a:rPr lang="es-CL" dirty="0"/>
              <a:t> soporte para la plataforma académica.</a:t>
            </a:r>
          </a:p>
          <a:p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10B7CC-CF30-C467-AF1C-408B15F20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72950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5C3F8-978B-18B0-874D-915D267BB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E39C4-771A-179D-8CBD-F33445F2C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36525"/>
            <a:ext cx="10515600" cy="1325563"/>
          </a:xfrm>
        </p:spPr>
        <p:txBody>
          <a:bodyPr/>
          <a:lstStyle/>
          <a:p>
            <a:r>
              <a:rPr lang="es-MX" sz="40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USTEDES</a:t>
            </a:r>
            <a:endParaRPr lang="es-C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E75BF1-9F24-4CB9-8B34-EFF635334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675"/>
            <a:ext cx="10934700" cy="4351338"/>
          </a:xfrm>
        </p:spPr>
        <p:txBody>
          <a:bodyPr>
            <a:normAutofit fontScale="85000" lnSpcReduction="20000"/>
          </a:bodyPr>
          <a:lstStyle/>
          <a:p>
            <a:r>
              <a:rPr lang="es-CL" b="1" dirty="0"/>
              <a:t>34 participantes</a:t>
            </a:r>
          </a:p>
          <a:p>
            <a:endParaRPr lang="es-CL" b="1" dirty="0"/>
          </a:p>
          <a:p>
            <a:endParaRPr lang="es-CL" b="1" dirty="0"/>
          </a:p>
          <a:p>
            <a:endParaRPr lang="es-CL" b="1" dirty="0"/>
          </a:p>
          <a:p>
            <a:endParaRPr lang="es-CL" b="1" dirty="0"/>
          </a:p>
          <a:p>
            <a:endParaRPr lang="es-CL" b="1" dirty="0"/>
          </a:p>
          <a:p>
            <a:pPr lvl="0"/>
            <a:endParaRPr lang="es-CL" b="1" dirty="0"/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ts val="1800"/>
            </a:pP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Fellow es con Uds. y los invitamos a participar activamente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ts val="1800"/>
            </a:pP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Uds. son los protagonistas de las experiencias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ts val="1800"/>
            </a:pP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Internacional e Interprofesional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SzPts val="1800"/>
            </a:pPr>
            <a:r>
              <a:rPr lang="es-E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conocernos, los invitamos a grabar un video de máximo 90 segundos de presentación por nuestro WhatsApp grupal 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D2C563-243B-AA92-B996-DD8C8370C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2254E8-E00E-FE80-C0CC-E2AC43754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62088"/>
            <a:ext cx="6305550" cy="214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5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5FD2-5AF9-EA97-5F91-3CD46A85A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74F72-40B6-BE30-846E-4889CB7C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36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CONOZCÁMONOS UN POCO MÁS!!</a:t>
            </a:r>
            <a:br>
              <a:rPr lang="es-MX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s-CL" sz="36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23446D-5434-F08F-5C6F-1CCD2393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  <p:pic>
        <p:nvPicPr>
          <p:cNvPr id="6" name="Google Shape;133;p8">
            <a:extLst>
              <a:ext uri="{FF2B5EF4-FFF2-40B4-BE49-F238E27FC236}">
                <a16:creationId xmlns:a16="http://schemas.microsoft.com/office/drawing/2014/main" id="{E54D94DA-8E99-C5D0-10DC-52216EADE2F6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713117" y="1615946"/>
            <a:ext cx="2720197" cy="27799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2972872-9ABA-9638-E4D1-1C4F72D951FB}"/>
              </a:ext>
            </a:extLst>
          </p:cNvPr>
          <p:cNvSpPr txBox="1"/>
          <p:nvPr/>
        </p:nvSpPr>
        <p:spPr>
          <a:xfrm>
            <a:off x="4152181" y="2087592"/>
            <a:ext cx="68450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latin typeface="Calbri"/>
              </a:rPr>
              <a:t>Hay un video de cada uno en la plataforma por lo que pedimos solo: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Calbri"/>
              </a:rPr>
              <a:t>Nombre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Calbri"/>
              </a:rPr>
              <a:t>País de procedencia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Calbri"/>
              </a:rPr>
              <a:t>Lugar de Trabajo (solo mencione lugar)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Calbri"/>
              </a:rPr>
              <a:t>Grupo </a:t>
            </a:r>
            <a:r>
              <a:rPr lang="es-ES" sz="2800" dirty="0" err="1">
                <a:latin typeface="Calbri"/>
              </a:rPr>
              <a:t>whatsapp</a:t>
            </a:r>
            <a:r>
              <a:rPr lang="es-ES" sz="2800" dirty="0">
                <a:latin typeface="Calbri"/>
              </a:rPr>
              <a:t> </a:t>
            </a:r>
            <a:endParaRPr lang="es-CL" sz="2800" dirty="0">
              <a:latin typeface="Calbri"/>
            </a:endParaRPr>
          </a:p>
        </p:txBody>
      </p:sp>
    </p:spTree>
    <p:extLst>
      <p:ext uri="{BB962C8B-B14F-4D97-AF65-F5344CB8AC3E}">
        <p14:creationId xmlns:p14="http://schemas.microsoft.com/office/powerpoint/2010/main" val="3480594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96721-59EC-BF8B-5A59-DFF4C8C7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11FD78-56EF-25C3-11C2-D74C0FEF9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  <p:pic>
        <p:nvPicPr>
          <p:cNvPr id="10" name="Imagen 9" descr="Follow on Education and Innovation in Health Group&#10;&#10;El contenido generado por IA puede ser incorrecto.">
            <a:extLst>
              <a:ext uri="{FF2B5EF4-FFF2-40B4-BE49-F238E27FC236}">
                <a16:creationId xmlns:a16="http://schemas.microsoft.com/office/drawing/2014/main" id="{EFA4A924-2E01-834D-597B-129F00A7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62" y="702061"/>
            <a:ext cx="3784675" cy="5035264"/>
          </a:xfrm>
          <a:prstGeom prst="rect">
            <a:avLst/>
          </a:prstGeom>
        </p:spPr>
      </p:pic>
      <p:pic>
        <p:nvPicPr>
          <p:cNvPr id="16" name="Imagen 15" descr="BSI_ACADEMIA&#10;&#10;El contenido generado por IA puede ser incorrecto.">
            <a:extLst>
              <a:ext uri="{FF2B5EF4-FFF2-40B4-BE49-F238E27FC236}">
                <a16:creationId xmlns:a16="http://schemas.microsoft.com/office/drawing/2014/main" id="{8C8F76D2-0FA4-4A81-3B34-FA162A9EA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037" y="702061"/>
            <a:ext cx="3824482" cy="510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22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 txBox="1"/>
          <p:nvPr/>
        </p:nvSpPr>
        <p:spPr>
          <a:xfrm>
            <a:off x="1128739" y="256525"/>
            <a:ext cx="852780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MX" sz="3600" b="1" i="0" u="none" strike="noStrike" cap="none" dirty="0">
                <a:solidFill>
                  <a:schemeClr val="tx1"/>
                </a:solidFill>
                <a:latin typeface="Cali LIGHT"/>
                <a:sym typeface="Arial"/>
              </a:rPr>
              <a:t>REGLAS BÁSICAS</a:t>
            </a:r>
            <a:endParaRPr sz="3600" b="0" i="0" u="none" strike="noStrike" cap="none" dirty="0">
              <a:solidFill>
                <a:schemeClr val="tx1"/>
              </a:solidFill>
              <a:latin typeface="Cali LIGHT"/>
              <a:sym typeface="Arial"/>
            </a:endParaRPr>
          </a:p>
        </p:txBody>
      </p:sp>
      <p:sp>
        <p:nvSpPr>
          <p:cNvPr id="79" name="Google Shape;79;p6"/>
          <p:cNvSpPr txBox="1"/>
          <p:nvPr/>
        </p:nvSpPr>
        <p:spPr>
          <a:xfrm rot="5400000">
            <a:off x="10990150" y="3349431"/>
            <a:ext cx="21184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®S.I. ACADEMIA 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481828" y="1281120"/>
            <a:ext cx="11456177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Consentimiento informado.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omaremos fotos.</a:t>
            </a:r>
            <a:endParaRPr lang="es-MX" sz="2600" dirty="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Ambiente seguro y protegido: respeto</a:t>
            </a:r>
            <a:endParaRPr lang="es-MX"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van a participar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Clases serán grabadas y serán subidas a la plataforma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Dinámica del curso: teoría, trabajo en grupo, reflexiones, discusiones, videos, trabajos en plataforma</a:t>
            </a:r>
            <a:endParaRPr lang="es-MX"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Respetar los tiempos y horarios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Usar  su </a:t>
            </a:r>
            <a:r>
              <a:rPr lang="es-E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nombre y apellido en el zoom</a:t>
            </a:r>
          </a:p>
          <a:p>
            <a:pPr marL="514350" marR="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 panose="020B0604020202020204" pitchFamily="34" charset="0"/>
              <a:buChar char="•"/>
            </a:pPr>
            <a:r>
              <a:rPr lang="es-MX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Levante la mano para participar, no se guarde dudas, nada es inco</a:t>
            </a:r>
            <a:r>
              <a:rPr lang="es-MX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rrecto….</a:t>
            </a:r>
            <a:endParaRPr sz="2800" dirty="0"/>
          </a:p>
        </p:txBody>
      </p:sp>
      <p:sp>
        <p:nvSpPr>
          <p:cNvPr id="82" name="Google Shape;82;p6"/>
          <p:cNvSpPr txBox="1"/>
          <p:nvPr/>
        </p:nvSpPr>
        <p:spPr>
          <a:xfrm rot="5400000">
            <a:off x="10990150" y="3349431"/>
            <a:ext cx="21184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MX"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®S.I. ACADEMIA 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9B807-0F45-1D9C-CA47-1877DF4D7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1E71EF-9922-5C54-649D-84E3F5446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290363"/>
            <a:ext cx="10515600" cy="1325563"/>
          </a:xfrm>
        </p:spPr>
        <p:txBody>
          <a:bodyPr>
            <a:normAutofit/>
          </a:bodyPr>
          <a:lstStyle/>
          <a:p>
            <a:r>
              <a:rPr lang="es-ES" sz="3600" dirty="0">
                <a:latin typeface="Calbri"/>
              </a:rPr>
              <a:t>PRINCIPIO BASICO</a:t>
            </a:r>
            <a:endParaRPr lang="es-CL" sz="3600" dirty="0">
              <a:latin typeface="Cal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4BC3E47-5A5F-3335-7C87-EB966050F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  <p:sp>
        <p:nvSpPr>
          <p:cNvPr id="6" name="Google Shape;89;p7">
            <a:extLst>
              <a:ext uri="{FF2B5EF4-FFF2-40B4-BE49-F238E27FC236}">
                <a16:creationId xmlns:a16="http://schemas.microsoft.com/office/drawing/2014/main" id="{4483883C-B657-A2F3-33F3-0A24CBA846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4170" y="2331284"/>
            <a:ext cx="10515600" cy="2195432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31115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MX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Consideramos que </a:t>
            </a:r>
            <a:r>
              <a:rPr lang="es-MX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 uno </a:t>
            </a:r>
            <a:r>
              <a:rPr lang="es-MX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los participantes del Fellow es inteligente, respetuoso, competente, realiza bien su trabajo, siempre colocando énfasis en mejorar.</a:t>
            </a:r>
            <a:endParaRPr sz="3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MX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Adaptado del principio básico del </a:t>
            </a:r>
            <a:r>
              <a:rPr lang="es-MX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Institute</a:t>
            </a:r>
            <a:r>
              <a:rPr lang="es-MX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for Medical Simulation </a:t>
            </a:r>
            <a:r>
              <a:rPr lang="es-MX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es-MX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Harvard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097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7FFBEA-A46E-AB94-96BF-AC77BA4E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600" b="1" dirty="0">
                <a:latin typeface="Calbri"/>
              </a:rPr>
              <a:t>PERFIL DE EGRESO </a:t>
            </a:r>
            <a:br>
              <a:rPr lang="es-CL" sz="3600" dirty="0">
                <a:latin typeface="Calbri"/>
              </a:rPr>
            </a:br>
            <a:endParaRPr lang="es-CL" sz="3600" dirty="0">
              <a:latin typeface="Calbri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F40C8-DCD6-B8F0-30DC-6A1FBDA3B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169068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dirty="0">
                <a:latin typeface="Calbri"/>
              </a:rPr>
              <a:t>Será un profesional, capacitado para desempeñarse como educador en contextos clínicos y académicos, </a:t>
            </a:r>
            <a:r>
              <a:rPr lang="es-ES" b="1" dirty="0">
                <a:latin typeface="Calbri"/>
              </a:rPr>
              <a:t>promoviendo procesos formativos </a:t>
            </a:r>
            <a:r>
              <a:rPr lang="es-ES" dirty="0">
                <a:latin typeface="Calbri"/>
              </a:rPr>
              <a:t>de </a:t>
            </a:r>
            <a:r>
              <a:rPr lang="es-ES" b="1" dirty="0">
                <a:latin typeface="Calbri"/>
              </a:rPr>
              <a:t>excelencia</a:t>
            </a:r>
            <a:r>
              <a:rPr lang="es-ES" dirty="0">
                <a:latin typeface="Calbri"/>
              </a:rPr>
              <a:t> </a:t>
            </a:r>
            <a:r>
              <a:rPr lang="es-ES" b="1" dirty="0">
                <a:latin typeface="Calbri"/>
              </a:rPr>
              <a:t>centrados</a:t>
            </a:r>
            <a:r>
              <a:rPr lang="es-ES" dirty="0">
                <a:latin typeface="Calbri"/>
              </a:rPr>
              <a:t> en el </a:t>
            </a:r>
            <a:r>
              <a:rPr lang="es-ES" b="1" dirty="0">
                <a:latin typeface="Calbri"/>
              </a:rPr>
              <a:t>aprendizaje, la innovación, la mejora continua y la Seguridad del Paciente</a:t>
            </a:r>
            <a:r>
              <a:rPr lang="es-ES" dirty="0">
                <a:latin typeface="Calbri"/>
              </a:rPr>
              <a:t>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dirty="0">
                <a:latin typeface="Calbri"/>
              </a:rPr>
              <a:t>Contará con una visión integral de la educación en salud, sustentada en principios de enseñanza actuales, trabajo colaborativo, ética profesional y basado en los más </a:t>
            </a:r>
            <a:r>
              <a:rPr lang="es-ES" b="1" dirty="0">
                <a:latin typeface="Calbri"/>
              </a:rPr>
              <a:t>altos estándares internacionales</a:t>
            </a:r>
            <a:r>
              <a:rPr lang="es-ES" dirty="0">
                <a:latin typeface="Calbri"/>
              </a:rPr>
              <a:t>. Asimismo, poseerá competencias para integrar la simulación en salud como estrategia educativa para el entrenamiento, evaluación y fortalecimiento de competencias clínicas y habilidades sociocognitivas, favoreciendo </a:t>
            </a:r>
            <a:r>
              <a:rPr lang="es-ES" b="1" dirty="0">
                <a:latin typeface="Calbri"/>
              </a:rPr>
              <a:t>entornos de aprendizaje protegidos</a:t>
            </a:r>
            <a:r>
              <a:rPr lang="es-ES" dirty="0">
                <a:latin typeface="Calbri"/>
              </a:rPr>
              <a:t>, orientados a la calidad asistencial y a una cultura de seguridad.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" dirty="0">
                <a:latin typeface="Calbri"/>
              </a:rPr>
              <a:t>Estará preparado para </a:t>
            </a:r>
            <a:r>
              <a:rPr lang="es-ES" b="1" dirty="0">
                <a:latin typeface="Calbri"/>
              </a:rPr>
              <a:t>impulsar transformaciones educativas</a:t>
            </a:r>
            <a:r>
              <a:rPr lang="es-ES" dirty="0">
                <a:latin typeface="Calbri"/>
              </a:rPr>
              <a:t>, fortalecer el desarrollo docente y contribuir a la calidad de la formación de profesionales de la salud, con foco en la seguridad del paciente y las necesidades cambiantes de los sistemas sanitarios. </a:t>
            </a:r>
            <a:endParaRPr lang="es-CL" dirty="0">
              <a:latin typeface="Calbri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62BE419-B861-A015-DC46-3AFF25E3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6144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E8A36-3EFD-5205-0116-7D4D617D4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464C94-8920-8EBC-DA00-34055221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MÓDULOS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A6BA23-0911-0C3F-2439-5080DEF5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36" y="1515074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L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I: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Principios y desafíos de la Educación en Ciencias de la Salud 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II: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Diseño Curricular en Educación en Salud 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III: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Estrategias, recursos y metodologías de Enseñanza en Ciencias de la Salud 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IV: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Educación Basada en Simulación 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V: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Proceso de Evaluación en Educación en Salud 	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VI: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Innovación e Investigación en Educación y Simulación en Salud </a:t>
            </a:r>
          </a:p>
          <a:p>
            <a:r>
              <a:rPr lang="es-ES" sz="2800" b="1" i="0" u="none" strike="noStrike" baseline="0" dirty="0">
                <a:solidFill>
                  <a:srgbClr val="000000"/>
                </a:solidFill>
                <a:latin typeface="Calbri"/>
              </a:rPr>
              <a:t>Módulo VII: </a:t>
            </a:r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Gestión de Proyectos en Educación 	</a:t>
            </a:r>
          </a:p>
          <a:p>
            <a:endParaRPr lang="es-CL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D8C2A1A-2141-417C-C308-77A91413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3984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22D9-206F-2115-B670-17F23E116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A1CE90-3A8D-12BE-CAC3-22F58B46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824"/>
            <a:ext cx="10515600" cy="1020852"/>
          </a:xfrm>
        </p:spPr>
        <p:txBody>
          <a:bodyPr>
            <a:normAutofit/>
          </a:bodyPr>
          <a:lstStyle/>
          <a:p>
            <a:r>
              <a:rPr lang="es-ES" sz="3600" dirty="0"/>
              <a:t>EVALUACIÓN</a:t>
            </a:r>
            <a:endParaRPr lang="es-CL" sz="3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656532-C642-EF87-405D-A8662D95F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16" y="1127185"/>
            <a:ext cx="5459084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sz="2200" b="1" dirty="0">
                <a:latin typeface="Calbri"/>
              </a:rPr>
              <a:t>Parametrización de las calificaciones de los módulos </a:t>
            </a:r>
          </a:p>
          <a:p>
            <a:r>
              <a:rPr lang="es-CL" sz="2200" dirty="0">
                <a:latin typeface="Calbri"/>
              </a:rPr>
              <a:t>Evaluación módulo I 	 	10% 	</a:t>
            </a:r>
          </a:p>
          <a:p>
            <a:r>
              <a:rPr lang="es-CL" sz="2200" dirty="0">
                <a:latin typeface="Calbri"/>
              </a:rPr>
              <a:t>Evaluación módulo II 		15% 	</a:t>
            </a:r>
          </a:p>
          <a:p>
            <a:r>
              <a:rPr lang="es-CL" sz="2200" dirty="0">
                <a:latin typeface="Calbri"/>
              </a:rPr>
              <a:t>Evaluación módulo III 		25 % 	</a:t>
            </a:r>
          </a:p>
          <a:p>
            <a:r>
              <a:rPr lang="es-CL" sz="2200" dirty="0">
                <a:latin typeface="Calbri"/>
              </a:rPr>
              <a:t>Evaluación módulo IV 		15 % 	</a:t>
            </a:r>
          </a:p>
          <a:p>
            <a:r>
              <a:rPr lang="es-CL" sz="2200" dirty="0">
                <a:latin typeface="Calbri"/>
              </a:rPr>
              <a:t>Evaluación módulo V 		15 % 	</a:t>
            </a:r>
          </a:p>
          <a:p>
            <a:r>
              <a:rPr lang="es-CL" sz="2200" dirty="0">
                <a:latin typeface="Calbri"/>
              </a:rPr>
              <a:t>Evaluación módulo VI 		10% 	</a:t>
            </a:r>
          </a:p>
          <a:p>
            <a:r>
              <a:rPr lang="es-CL" sz="2200" dirty="0">
                <a:latin typeface="Calbri"/>
              </a:rPr>
              <a:t>Evaluación módulo VII 		10% 	</a:t>
            </a:r>
          </a:p>
          <a:p>
            <a:pPr marL="0" indent="0">
              <a:buNone/>
            </a:pPr>
            <a:r>
              <a:rPr lang="es-CL" sz="2200" b="1" dirty="0">
                <a:latin typeface="Calbri"/>
              </a:rPr>
              <a:t>    TOTAL </a:t>
            </a:r>
            <a:r>
              <a:rPr lang="es-CL" sz="2200" dirty="0">
                <a:latin typeface="Calbri"/>
              </a:rPr>
              <a:t>	                                </a:t>
            </a:r>
            <a:r>
              <a:rPr lang="es-CL" sz="2200" b="1" dirty="0">
                <a:latin typeface="Calbri"/>
              </a:rPr>
              <a:t>100% </a:t>
            </a:r>
            <a:r>
              <a:rPr lang="es-CL" sz="2400" dirty="0">
                <a:latin typeface="Calbri"/>
              </a:rPr>
              <a:t>	</a:t>
            </a:r>
          </a:p>
          <a:p>
            <a:pPr marL="0" indent="0">
              <a:buNone/>
            </a:pPr>
            <a:endParaRPr lang="es-CL" sz="2400" dirty="0">
              <a:latin typeface="Calbri"/>
            </a:endParaRPr>
          </a:p>
          <a:p>
            <a:pPr marL="0" indent="0">
              <a:buNone/>
            </a:pPr>
            <a:r>
              <a:rPr lang="es-CL" sz="2600" dirty="0">
                <a:latin typeface="Calbri"/>
              </a:rPr>
              <a:t>Cada módulo debe ser aprobado  en forma independiente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E222E2-CB98-BCA5-9316-D63988C1C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062478-9F28-893E-A4AC-1D4B43DD79D8}"/>
              </a:ext>
            </a:extLst>
          </p:cNvPr>
          <p:cNvSpPr txBox="1"/>
          <p:nvPr/>
        </p:nvSpPr>
        <p:spPr>
          <a:xfrm>
            <a:off x="6456392" y="2547039"/>
            <a:ext cx="5384800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2400" b="1" dirty="0">
                <a:latin typeface="Calbri"/>
              </a:rPr>
              <a:t>Nota final del programa</a:t>
            </a:r>
          </a:p>
          <a:p>
            <a:r>
              <a:rPr lang="es-ES" sz="2400" dirty="0">
                <a:latin typeface="Calbri"/>
              </a:rPr>
              <a:t>Promedio ponderado de los Módulos 80%</a:t>
            </a:r>
          </a:p>
          <a:p>
            <a:r>
              <a:rPr lang="es-ES" sz="2400" dirty="0">
                <a:latin typeface="Calbri"/>
              </a:rPr>
              <a:t>Nota Trabajo final          		 20%</a:t>
            </a:r>
          </a:p>
          <a:p>
            <a:r>
              <a:rPr lang="es-ES" sz="2400" b="1" dirty="0">
                <a:latin typeface="Calbri"/>
              </a:rPr>
              <a:t>TOTAL  ( Será en %)                              100%</a:t>
            </a:r>
            <a:endParaRPr lang="es-CL" sz="2400" b="1" dirty="0">
              <a:latin typeface="Cal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177E99-A857-B49B-7C6F-64594C16FC2D}"/>
              </a:ext>
            </a:extLst>
          </p:cNvPr>
          <p:cNvSpPr txBox="1"/>
          <p:nvPr/>
        </p:nvSpPr>
        <p:spPr>
          <a:xfrm>
            <a:off x="889959" y="5627072"/>
            <a:ext cx="631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0" i="0" u="none" strike="noStrike" baseline="0" dirty="0">
                <a:solidFill>
                  <a:srgbClr val="000000"/>
                </a:solidFill>
                <a:latin typeface="Calbri"/>
              </a:rPr>
              <a:t>Porcentaje de asistencia requerido: 75%: </a:t>
            </a:r>
            <a:endParaRPr lang="es-CL" sz="2800" dirty="0">
              <a:latin typeface="Calbri"/>
            </a:endParaRPr>
          </a:p>
        </p:txBody>
      </p:sp>
    </p:spTree>
    <p:extLst>
      <p:ext uri="{BB962C8B-B14F-4D97-AF65-F5344CB8AC3E}">
        <p14:creationId xmlns:p14="http://schemas.microsoft.com/office/powerpoint/2010/main" val="3716795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4DDE6-4C5E-853E-5D6A-FA94099F5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C390B-AD99-BC0A-3A97-D17BDC71E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solidFill>
                  <a:srgbClr val="0070C0"/>
                </a:solidFill>
                <a:latin typeface="Calbri"/>
              </a:rPr>
              <a:t>PREGUNTAS </a:t>
            </a:r>
            <a:endParaRPr lang="es-CL" sz="3600" b="1" dirty="0">
              <a:solidFill>
                <a:srgbClr val="0070C0"/>
              </a:solidFill>
              <a:latin typeface="Calbri"/>
            </a:endParaRPr>
          </a:p>
        </p:txBody>
      </p:sp>
      <p:pic>
        <p:nvPicPr>
          <p:cNvPr id="6" name="Marcador de contenido 5" descr="Help con relleno sólido">
            <a:extLst>
              <a:ext uri="{FF2B5EF4-FFF2-40B4-BE49-F238E27FC236}">
                <a16:creationId xmlns:a16="http://schemas.microsoft.com/office/drawing/2014/main" id="{34FDCD9B-75AD-0A5D-670A-6D0C1785F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81425" y="1818481"/>
            <a:ext cx="4410075" cy="4410075"/>
          </a:xfr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C0677A3-B54B-B832-959B-0D0C7797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L"/>
              <a:t>Fellow en Educación e  innovación en Ciencias de la Salud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276615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BDBD5DBBC316943AACB1DE1CC9D9D9E" ma:contentTypeVersion="4" ma:contentTypeDescription="Crear nuevo documento." ma:contentTypeScope="" ma:versionID="e120f4010b3554c1e6c70cf5f64ed5f1">
  <xsd:schema xmlns:xsd="http://www.w3.org/2001/XMLSchema" xmlns:xs="http://www.w3.org/2001/XMLSchema" xmlns:p="http://schemas.microsoft.com/office/2006/metadata/properties" xmlns:ns3="24ea63ca-fea2-411d-bd07-08cfd738f02f" targetNamespace="http://schemas.microsoft.com/office/2006/metadata/properties" ma:root="true" ma:fieldsID="0929a68b65bb2a6678cde9bd576bd141" ns3:_="">
    <xsd:import namespace="24ea63ca-fea2-411d-bd07-08cfd738f02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a63ca-fea2-411d-bd07-08cfd738f02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CE7109-D009-43C7-A46D-AB7CAEF8B94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C3F2EC-920F-43C8-A7B4-F9A83A719A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ea63ca-fea2-411d-bd07-08cfd738f0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C9FFC9-8384-427C-B2D1-5FBDA4F544DC}">
  <ds:schemaRefs>
    <ds:schemaRef ds:uri="24ea63ca-fea2-411d-bd07-08cfd738f02f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741</Words>
  <Application>Microsoft Office PowerPoint</Application>
  <PresentationFormat>Panorámica</PresentationFormat>
  <Paragraphs>87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Aptos</vt:lpstr>
      <vt:lpstr>Aptos Display</vt:lpstr>
      <vt:lpstr>Arial</vt:lpstr>
      <vt:lpstr>Calbri</vt:lpstr>
      <vt:lpstr>Cali LIGHT</vt:lpstr>
      <vt:lpstr>Calibri</vt:lpstr>
      <vt:lpstr>Times New Roman</vt:lpstr>
      <vt:lpstr>Trebuchet MS</vt:lpstr>
      <vt:lpstr>Tema de Office</vt:lpstr>
      <vt:lpstr>Diseño personalizado</vt:lpstr>
      <vt:lpstr>Presentación de PowerPoint</vt:lpstr>
      <vt:lpstr> AGRADECIMIENTOS ESPECIALES:</vt:lpstr>
      <vt:lpstr> INFORMACIÓN GENERAL</vt:lpstr>
      <vt:lpstr>USTEDES</vt:lpstr>
      <vt:lpstr>CONOZCÁMONOS UN POCO MÁS!! </vt:lpstr>
      <vt:lpstr>Presentación de PowerPoint</vt:lpstr>
      <vt:lpstr>Presentación de PowerPoint</vt:lpstr>
      <vt:lpstr>PRINCIPIO BASICO</vt:lpstr>
      <vt:lpstr>PERFIL DE EGRESO  </vt:lpstr>
      <vt:lpstr>MÓDULOS</vt:lpstr>
      <vt:lpstr>EVALUACIÓN</vt:lpstr>
      <vt:lpstr>PREGUNTAS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Constanza  López</dc:creator>
  <cp:lastModifiedBy>Marlova Silva</cp:lastModifiedBy>
  <cp:revision>4</cp:revision>
  <dcterms:created xsi:type="dcterms:W3CDTF">2026-10-07T23:16:03Z</dcterms:created>
  <dcterms:modified xsi:type="dcterms:W3CDTF">2026-10-20T19:54:52Z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0x0101001BDBD5DBBC316943AACB1DE1CC9D9D9E</vt:lpwstr>
  </property>
</Properties>
</file>